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27" r:id="rId6"/>
    <p:sldId id="378" r:id="rId7"/>
    <p:sldId id="413" r:id="rId8"/>
    <p:sldId id="398" r:id="rId9"/>
    <p:sldId id="430" r:id="rId10"/>
    <p:sldId id="415" r:id="rId11"/>
    <p:sldId id="414" r:id="rId12"/>
    <p:sldId id="417" r:id="rId13"/>
    <p:sldId id="305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1" autoAdjust="0"/>
  </p:normalViewPr>
  <p:slideViewPr>
    <p:cSldViewPr showGuides="1">
      <p:cViewPr varScale="1">
        <p:scale>
          <a:sx n="77" d="100"/>
          <a:sy n="77" d="100"/>
        </p:scale>
        <p:origin x="686" y="62"/>
      </p:cViewPr>
      <p:guideLst>
        <p:guide orient="horz" pos="2971"/>
        <p:guide pos="21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用子注意力进行融合</a:t>
            </a:r>
            <a:r>
              <a:rPr lang="en-US" altLang="zh-CN" dirty="0"/>
              <a:t>q</a:t>
            </a:r>
            <a:r>
              <a:rPr lang="zh-CN" altLang="en-US" dirty="0"/>
              <a:t>为当前模态，</a:t>
            </a:r>
            <a:r>
              <a:rPr lang="en-US" altLang="zh-CN" dirty="0"/>
              <a:t>k</a:t>
            </a:r>
            <a:r>
              <a:rPr lang="zh-CN" altLang="en-US" dirty="0"/>
              <a:t>与</a:t>
            </a:r>
            <a:r>
              <a:rPr lang="en-US" altLang="zh-CN" dirty="0"/>
              <a:t>v</a:t>
            </a:r>
            <a:r>
              <a:rPr lang="zh-CN" altLang="en-US" dirty="0"/>
              <a:t>为其他模态信息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第一个是再</a:t>
            </a:r>
            <a:r>
              <a:rPr lang="en-US" altLang="zh-CN" dirty="0"/>
              <a:t>codebook</a:t>
            </a:r>
            <a:r>
              <a:rPr lang="zh-CN" altLang="en-US" dirty="0"/>
              <a:t>的时候进行跨模态对齐的，第二个是最后进行对齐损失，第三个是用文本模态生成视觉模块的，第四个是进行训练</a:t>
            </a:r>
            <a:r>
              <a:rPr lang="en-US" altLang="zh-CN" dirty="0"/>
              <a:t>transformer encode</a:t>
            </a:r>
            <a:r>
              <a:rPr lang="zh-CN" altLang="en-US" dirty="0"/>
              <a:t>。  右边的实验说的是，我拿出第二层，然后将</a:t>
            </a:r>
            <a:r>
              <a:rPr lang="en-US" altLang="zh-CN" dirty="0"/>
              <a:t>256</a:t>
            </a:r>
            <a:r>
              <a:rPr lang="zh-CN" altLang="en-US" dirty="0"/>
              <a:t>个每个</a:t>
            </a:r>
            <a:r>
              <a:rPr lang="en-US" altLang="zh-CN" dirty="0"/>
              <a:t>codebook</a:t>
            </a:r>
            <a:r>
              <a:rPr lang="zh-CN" altLang="en-US" dirty="0"/>
              <a:t>向量的被选中的数目从大到小排列，然后</a:t>
            </a:r>
            <a:r>
              <a:rPr lang="en-US" altLang="zh-CN" dirty="0"/>
              <a:t>16</a:t>
            </a:r>
            <a:r>
              <a:rPr lang="zh-CN" altLang="en-US" dirty="0"/>
              <a:t>个聚合，发现之前的方法会出现长尾效应，但是现在这个方法缓解了长尾效应。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第三个实验，可以发现当越晚后面会出现信息比较少，使用其他的模态信息补齐可以缓解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6921" y="1371517"/>
            <a:ext cx="11209321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Token-level Collaborative Alignment for LLM-based Generative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39"/>
          <p:cNvSpPr txBox="1"/>
          <p:nvPr/>
        </p:nvSpPr>
        <p:spPr>
          <a:xfrm>
            <a:off x="9067800" y="5019040"/>
            <a:ext cx="3021965" cy="43053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——WWW_2026</a:t>
            </a:r>
            <a:endParaRPr lang="en-US" altLang="zh-CN" sz="24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2915920" y="4876800"/>
            <a:ext cx="6941185" cy="28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b="1" spc="150" dirty="0">
                <a:solidFill>
                  <a:srgbClr val="1F4E79"/>
                </a:solidFill>
                <a:latin typeface="Noto Sans Mono CJK HK"/>
                <a:sym typeface="+mn-ea"/>
              </a:rPr>
              <a:t>Code : https://github.com/critical88/TCA4Rec.</a:t>
            </a:r>
            <a:endParaRPr lang="en-US" altLang="zh-CN" b="1" spc="150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pic>
        <p:nvPicPr>
          <p:cNvPr id="25" name="图片 24" descr="a49c1b90eead1dcc0ff8a51c905a73a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2800" y="2285365"/>
            <a:ext cx="5954395" cy="2331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2590800"/>
            <a:ext cx="5128260" cy="27584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2895600"/>
            <a:ext cx="4960620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14572" y="2895600"/>
            <a:ext cx="68737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/>
              <a:t>      1) Existing LLM-based recommender systems struggle to effectively incorporate collaborative filtering (CF) signals, due to a fundamental mismatch between item-level preference modeling in CF and token-level next-token prediction (NTP) optimization in LLMs.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260713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 descr="0837d4471c5b83dde78f25909372c1b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956945"/>
            <a:ext cx="953897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35" y="1797050"/>
            <a:ext cx="4895850" cy="419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216150"/>
            <a:ext cx="4617720" cy="20726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8280" y="4464050"/>
            <a:ext cx="3672840" cy="7315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5486400"/>
            <a:ext cx="3672840" cy="5029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2800" y="1800225"/>
            <a:ext cx="3558540" cy="4419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2514600"/>
            <a:ext cx="4511040" cy="4724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6100" y="3276600"/>
            <a:ext cx="3787140" cy="7772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4343400"/>
            <a:ext cx="4472940" cy="5867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9380" y="5219700"/>
            <a:ext cx="4251960" cy="403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676400"/>
            <a:ext cx="4762500" cy="15468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3733800"/>
            <a:ext cx="4922520" cy="15392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5783580"/>
            <a:ext cx="4008120" cy="6172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6600" y="2082165"/>
            <a:ext cx="3429000" cy="5562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675" y="2819400"/>
            <a:ext cx="3901440" cy="6248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0175" y="3810000"/>
            <a:ext cx="4091940" cy="12649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0400" y="5360670"/>
            <a:ext cx="352806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0990" y="2667000"/>
            <a:ext cx="6510020" cy="2384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650" y="1828800"/>
            <a:ext cx="10408920" cy="4579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2743200"/>
            <a:ext cx="5105400" cy="2606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005" y="2659380"/>
            <a:ext cx="5226050" cy="2749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335" y="1066800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030095"/>
            <a:ext cx="10607040" cy="4038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3885</Words>
  <Application>WPS 演示</Application>
  <PresentationFormat>宽屏</PresentationFormat>
  <Paragraphs>220</Paragraphs>
  <Slides>11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陌</cp:lastModifiedBy>
  <cp:revision>522</cp:revision>
  <dcterms:created xsi:type="dcterms:W3CDTF">2023-09-17T03:47:00Z</dcterms:created>
  <dcterms:modified xsi:type="dcterms:W3CDTF">2026-03-21T09:04:39Z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2052-12.1.0.25225</vt:lpwstr>
  </property>
</Properties>
</file>